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5" r:id="rId2"/>
    <p:sldId id="256" r:id="rId3"/>
    <p:sldId id="257" r:id="rId4"/>
    <p:sldId id="258" r:id="rId5"/>
    <p:sldId id="259" r:id="rId6"/>
    <p:sldId id="264" r:id="rId7"/>
    <p:sldId id="261" r:id="rId8"/>
    <p:sldId id="260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12144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1142984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28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Kozuka Gothic Pro M" pitchFamily="34" charset="-128"/>
                <a:ea typeface="Kozuka Gothic Pro M" pitchFamily="34" charset="-128"/>
                <a:cs typeface="AngsanaUPC" pitchFamily="18" charset="-34"/>
              </a:rPr>
              <a:t>Состав числа 5. Начало составления таблицы</a:t>
            </a:r>
          </a:p>
          <a:p>
            <a:pPr algn="ct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Kozuka Gothic Pro M" pitchFamily="34" charset="-128"/>
                <a:ea typeface="Kozuka Gothic Pro M" pitchFamily="34" charset="-128"/>
                <a:cs typeface="AngsanaUPC" pitchFamily="18" charset="-34"/>
              </a:rPr>
              <a:t> сложения. </a:t>
            </a:r>
          </a:p>
          <a:p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28" y="5286388"/>
            <a:ext cx="762109" cy="715952"/>
          </a:xfrm>
          <a:prstGeom prst="ellipse">
            <a:avLst/>
          </a:prstGeom>
          <a:ln w="762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4678" y="5857892"/>
            <a:ext cx="762109" cy="715952"/>
          </a:xfrm>
          <a:prstGeom prst="ellipse">
            <a:avLst/>
          </a:prstGeom>
          <a:ln w="762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4929198"/>
            <a:ext cx="762109" cy="715952"/>
          </a:xfrm>
          <a:prstGeom prst="ellipse">
            <a:avLst/>
          </a:prstGeom>
          <a:ln w="762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5857892"/>
            <a:ext cx="762109" cy="715952"/>
          </a:xfrm>
          <a:prstGeom prst="ellipse">
            <a:avLst/>
          </a:prstGeom>
          <a:ln w="762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01024" y="5643578"/>
            <a:ext cx="762109" cy="715952"/>
          </a:xfrm>
          <a:prstGeom prst="ellipse">
            <a:avLst/>
          </a:prstGeom>
          <a:ln w="762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43702" y="4786322"/>
            <a:ext cx="762109" cy="715952"/>
          </a:xfrm>
          <a:prstGeom prst="ellipse">
            <a:avLst/>
          </a:prstGeom>
          <a:ln w="762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07\Рабочий стол\фото\Отсканировано 08.02.2010 23-13 (2)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72330" y="142852"/>
            <a:ext cx="1462087" cy="1968775"/>
          </a:xfrm>
          <a:prstGeom prst="rect">
            <a:avLst/>
          </a:prstGeom>
          <a:noFill/>
        </p:spPr>
      </p:pic>
      <p:pic>
        <p:nvPicPr>
          <p:cNvPr id="2050" name="Picture 2" descr="C:\Documents and Settings\User07\Рабочий стол\фото\Отсканировано 07.02.2010 20-09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9706" y="1500174"/>
            <a:ext cx="6807660" cy="1857388"/>
          </a:xfrm>
          <a:prstGeom prst="rect">
            <a:avLst/>
          </a:prstGeom>
          <a:noFill/>
        </p:spPr>
      </p:pic>
      <p:pic>
        <p:nvPicPr>
          <p:cNvPr id="5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072462" y="5643578"/>
            <a:ext cx="762109" cy="71595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5572140"/>
            <a:ext cx="762109" cy="71595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58082" y="3000372"/>
            <a:ext cx="762109" cy="71595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7686" y="5786454"/>
            <a:ext cx="762109" cy="71595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3000372"/>
            <a:ext cx="762109" cy="71595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928670"/>
            <a:ext cx="762109" cy="71595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2428860" y="2571744"/>
            <a:ext cx="1000132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071934" y="2571744"/>
            <a:ext cx="785818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357818" y="2928934"/>
            <a:ext cx="71438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000232" y="3714752"/>
            <a:ext cx="285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5</a:t>
            </a:r>
            <a:endParaRPr lang="ru-RU" sz="4000" dirty="0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71670" y="5072074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МО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00628" y="364331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5</a:t>
            </a:r>
            <a:endParaRPr lang="ru-RU" sz="4000" dirty="0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29388" y="42148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429124" y="5072074"/>
            <a:ext cx="9028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ЦЫ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28992" y="371475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5</a:t>
            </a:r>
            <a:endParaRPr lang="ru-RU" sz="4000" dirty="0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15074" y="371475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5</a:t>
            </a:r>
            <a:endParaRPr lang="ru-RU" sz="4000" dirty="0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43240" y="5072074"/>
            <a:ext cx="11545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ЛОД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00694" y="5072074"/>
            <a:ext cx="9156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! ! !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3" grpId="0"/>
      <p:bldP spid="24" grpId="0"/>
      <p:bldP spid="25" grpId="0"/>
      <p:bldP spid="28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7" y="428604"/>
            <a:ext cx="8358247" cy="60246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Улыбающееся лицо 8"/>
          <p:cNvSpPr/>
          <p:nvPr/>
        </p:nvSpPr>
        <p:spPr>
          <a:xfrm>
            <a:off x="1500166" y="1142984"/>
            <a:ext cx="642942" cy="642942"/>
          </a:xfrm>
          <a:prstGeom prst="smileyFace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User07\Рабочий стол\фото\Отсканировано 05.02.2010 21-39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45079">
            <a:off x="424662" y="937107"/>
            <a:ext cx="2571768" cy="1060523"/>
          </a:xfrm>
          <a:prstGeom prst="rect">
            <a:avLst/>
          </a:prstGeom>
          <a:noFill/>
        </p:spPr>
      </p:pic>
      <p:pic>
        <p:nvPicPr>
          <p:cNvPr id="1027" name="Picture 3" descr="C:\Documents and Settings\User07\Рабочий стол\фото\Отсканировано 05.02.2010 21-39 (2)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7" y="2285993"/>
            <a:ext cx="904875" cy="2905125"/>
          </a:xfrm>
          <a:prstGeom prst="rect">
            <a:avLst/>
          </a:prstGeom>
          <a:noFill/>
        </p:spPr>
      </p:pic>
      <p:pic>
        <p:nvPicPr>
          <p:cNvPr id="1028" name="Picture 4" descr="C:\Documents and Settings\User07\Рабочий стол\фото\Отсканировано 05.02.2010 21-39 (2)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14745" y="3429001"/>
            <a:ext cx="904875" cy="2905125"/>
          </a:xfrm>
          <a:prstGeom prst="rect">
            <a:avLst/>
          </a:prstGeom>
          <a:noFill/>
        </p:spPr>
      </p:pic>
      <p:pic>
        <p:nvPicPr>
          <p:cNvPr id="1029" name="Picture 5" descr="C:\Documents and Settings\User07\Рабочий стол\фото\Отсканировано 05.02.2010 21-39 (2).bm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928096">
            <a:off x="2346368" y="1875488"/>
            <a:ext cx="904875" cy="2905125"/>
          </a:xfrm>
          <a:prstGeom prst="rect">
            <a:avLst/>
          </a:prstGeom>
          <a:noFill/>
        </p:spPr>
      </p:pic>
      <p:pic>
        <p:nvPicPr>
          <p:cNvPr id="1030" name="Picture 6" descr="C:\Documents and Settings\User07\Рабочий стол\фото\Отсканировано 05.02.2010 21-39 (2).bmp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9742889">
            <a:off x="4040205" y="383018"/>
            <a:ext cx="904875" cy="2905125"/>
          </a:xfrm>
          <a:prstGeom prst="rect">
            <a:avLst/>
          </a:prstGeom>
          <a:noFill/>
        </p:spPr>
      </p:pic>
      <p:pic>
        <p:nvPicPr>
          <p:cNvPr id="1031" name="Picture 7" descr="C:\Documents and Settings\User07\Рабочий стол\фото\Отсканировано 05.02.2010 21-39 (2)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2199" y="428605"/>
            <a:ext cx="904875" cy="2905125"/>
          </a:xfrm>
          <a:prstGeom prst="rect">
            <a:avLst/>
          </a:prstGeom>
          <a:noFill/>
        </p:spPr>
      </p:pic>
      <p:pic>
        <p:nvPicPr>
          <p:cNvPr id="1032" name="Picture 8" descr="C:\Documents and Settings\User07\Рабочий стол\фото\Отсканировано 05.02.2010 21-39 (2)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8749613">
            <a:off x="6167040" y="3575216"/>
            <a:ext cx="904875" cy="2905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Улыбающееся лицо 11"/>
          <p:cNvSpPr/>
          <p:nvPr/>
        </p:nvSpPr>
        <p:spPr>
          <a:xfrm>
            <a:off x="4643438" y="1071546"/>
            <a:ext cx="914400" cy="914400"/>
          </a:xfrm>
          <a:prstGeom prst="smileyFace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лыбающееся лицо 10"/>
          <p:cNvSpPr/>
          <p:nvPr/>
        </p:nvSpPr>
        <p:spPr>
          <a:xfrm>
            <a:off x="4000496" y="2928934"/>
            <a:ext cx="914400" cy="914400"/>
          </a:xfrm>
          <a:prstGeom prst="smileyFace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Documents and Settings\User07\Рабочий стол\фото\Отсканировано 05.02.2010 21-39 (4)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00430" y="2643182"/>
            <a:ext cx="1822451" cy="1447800"/>
          </a:xfrm>
          <a:prstGeom prst="rect">
            <a:avLst/>
          </a:prstGeom>
          <a:noFill/>
        </p:spPr>
      </p:pic>
      <p:pic>
        <p:nvPicPr>
          <p:cNvPr id="2050" name="Picture 2" descr="C:\Documents and Settings\User07\Рабочий стол\фото\Отсканировано 05.02.2010 21-39 (3)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785794"/>
            <a:ext cx="1106487" cy="1268413"/>
          </a:xfrm>
          <a:prstGeom prst="rect">
            <a:avLst/>
          </a:prstGeom>
          <a:noFill/>
        </p:spPr>
      </p:pic>
      <p:pic>
        <p:nvPicPr>
          <p:cNvPr id="6" name="Picture 2" descr="C:\Documents and Settings\User07\Рабочий стол\фото\Отсканировано 05.02.2010 21-39 (3)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14415" y="500042"/>
            <a:ext cx="1535115" cy="1759767"/>
          </a:xfrm>
          <a:prstGeom prst="rect">
            <a:avLst/>
          </a:prstGeom>
          <a:noFill/>
        </p:spPr>
      </p:pic>
      <p:pic>
        <p:nvPicPr>
          <p:cNvPr id="7" name="Picture 2" descr="C:\Documents and Settings\User07\Рабочий стол\фото\Отсканировано 05.02.2010 21-39 (3).bm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388" y="571480"/>
            <a:ext cx="1480397" cy="1697042"/>
          </a:xfrm>
          <a:prstGeom prst="rect">
            <a:avLst/>
          </a:prstGeom>
          <a:noFill/>
        </p:spPr>
      </p:pic>
      <p:pic>
        <p:nvPicPr>
          <p:cNvPr id="8" name="Picture 2" descr="C:\Documents and Settings\User07\Рабочий стол\фото\Отсканировано 05.02.2010 21-39 (3).bmp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72199" y="2571745"/>
            <a:ext cx="1480397" cy="1697042"/>
          </a:xfrm>
          <a:prstGeom prst="rect">
            <a:avLst/>
          </a:prstGeom>
          <a:noFill/>
        </p:spPr>
      </p:pic>
      <p:pic>
        <p:nvPicPr>
          <p:cNvPr id="9" name="Picture 2" descr="C:\Documents and Settings\User07\Рабочий стол\фото\Отсканировано 05.02.2010 21-39 (3).bmp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28663" y="2714620"/>
            <a:ext cx="1480397" cy="1697042"/>
          </a:xfrm>
          <a:prstGeom prst="rect">
            <a:avLst/>
          </a:prstGeom>
          <a:noFill/>
        </p:spPr>
      </p:pic>
      <p:pic>
        <p:nvPicPr>
          <p:cNvPr id="10" name="Picture 2" descr="C:\Documents and Settings\User07\Рабочий стол\фото\Отсканировано 05.02.2010 21-39 (3).bm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43372" y="4643446"/>
            <a:ext cx="1480397" cy="1697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Улыбающееся лицо 8"/>
          <p:cNvSpPr/>
          <p:nvPr/>
        </p:nvSpPr>
        <p:spPr>
          <a:xfrm>
            <a:off x="4714876" y="2786058"/>
            <a:ext cx="914400" cy="914400"/>
          </a:xfrm>
          <a:prstGeom prst="smileyFace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Documents and Settings\User07\Рабочий стол\фото\Отсканировано 05.02.2010 21-39 (5)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3" y="285728"/>
            <a:ext cx="2325687" cy="1484313"/>
          </a:xfrm>
          <a:prstGeom prst="rect">
            <a:avLst/>
          </a:prstGeom>
          <a:noFill/>
        </p:spPr>
      </p:pic>
      <p:pic>
        <p:nvPicPr>
          <p:cNvPr id="3075" name="Picture 3" descr="C:\Documents and Settings\User07\Рабочий стол\фото\Отсканировано 05.02.2010 21-39 (5)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2" y="4071943"/>
            <a:ext cx="2325687" cy="1484313"/>
          </a:xfrm>
          <a:prstGeom prst="rect">
            <a:avLst/>
          </a:prstGeom>
          <a:noFill/>
        </p:spPr>
      </p:pic>
      <p:pic>
        <p:nvPicPr>
          <p:cNvPr id="3076" name="Picture 4" descr="C:\Documents and Settings\User07\Рабочий стол\фото\Отсканировано 05.02.2010 21-39 (5)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5" y="2285993"/>
            <a:ext cx="2325687" cy="1484313"/>
          </a:xfrm>
          <a:prstGeom prst="rect">
            <a:avLst/>
          </a:prstGeom>
          <a:noFill/>
        </p:spPr>
      </p:pic>
      <p:pic>
        <p:nvPicPr>
          <p:cNvPr id="3077" name="Picture 5" descr="C:\Documents and Settings\User07\Рабочий стол\фото\Отсканировано 05.02.2010 21-39 (5)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7687" y="4214819"/>
            <a:ext cx="2325687" cy="1484313"/>
          </a:xfrm>
          <a:prstGeom prst="rect">
            <a:avLst/>
          </a:prstGeom>
          <a:noFill/>
        </p:spPr>
      </p:pic>
      <p:pic>
        <p:nvPicPr>
          <p:cNvPr id="3078" name="Picture 6" descr="C:\Documents and Settings\User07\Рабочий стол\фото\Отсканировано 05.02.2010 21-39 (5)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90" y="2214554"/>
            <a:ext cx="2325687" cy="1484313"/>
          </a:xfrm>
          <a:prstGeom prst="rect">
            <a:avLst/>
          </a:prstGeom>
          <a:noFill/>
        </p:spPr>
      </p:pic>
      <p:pic>
        <p:nvPicPr>
          <p:cNvPr id="3079" name="Picture 7" descr="C:\Documents and Settings\User07\Рабочий стол\фото\Отсканировано 05.02.2010 21-39 (5)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3643306" y="2428868"/>
            <a:ext cx="2357455" cy="1484313"/>
          </a:xfrm>
          <a:prstGeom prst="rect">
            <a:avLst/>
          </a:prstGeom>
          <a:noFill/>
        </p:spPr>
      </p:pic>
      <p:pic>
        <p:nvPicPr>
          <p:cNvPr id="3080" name="Picture 8" descr="C:\Documents and Settings\User07\Рабочий стол\фото\Отсканировано 05.02.2010 21-39 (5)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7622" y="428605"/>
            <a:ext cx="2325687" cy="1484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07\Рабочий стол\фото\Отсканировано 05.02.2010 21-39 (8)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357695"/>
            <a:ext cx="1491846" cy="2500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Documents and Settings\User07\Рабочий стол\фото\Отсканировано 05.02.2010 21-39 (7)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58082" y="4407137"/>
            <a:ext cx="1785918" cy="2450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14414" y="2357430"/>
            <a:ext cx="762109" cy="715952"/>
          </a:xfrm>
          <a:prstGeom prst="ellipse">
            <a:avLst/>
          </a:prstGeom>
          <a:ln w="762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71736" y="2357430"/>
            <a:ext cx="762109" cy="715952"/>
          </a:xfrm>
          <a:prstGeom prst="ellipse">
            <a:avLst/>
          </a:prstGeom>
          <a:ln w="762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14744" y="2357430"/>
            <a:ext cx="762109" cy="715952"/>
          </a:xfrm>
          <a:prstGeom prst="ellipse">
            <a:avLst/>
          </a:prstGeom>
          <a:ln w="762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90" y="2357430"/>
            <a:ext cx="762109" cy="715952"/>
          </a:xfrm>
          <a:prstGeom prst="ellipse">
            <a:avLst/>
          </a:prstGeom>
          <a:ln w="762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15074" y="2357430"/>
            <a:ext cx="762109" cy="715952"/>
          </a:xfrm>
          <a:prstGeom prst="ellipse">
            <a:avLst/>
          </a:prstGeom>
          <a:ln w="762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7215206" y="857232"/>
            <a:ext cx="1785950" cy="3571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C:\Documents and Settings\User07\Рабочий стол\фото\Отсканировано 05.02.2010 21-39 (8)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357695"/>
            <a:ext cx="1491846" cy="2500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Documents and Settings\User07\Рабочий стол\фото\Отсканировано 05.02.2010 21-39 (7)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58082" y="4407137"/>
            <a:ext cx="1785918" cy="2450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Documents and Settings\User07\Рабочий стол\фото\Отсканировано 05.02.2010 21-39 (7)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58082" y="4407137"/>
            <a:ext cx="1785918" cy="2450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00232" y="857232"/>
            <a:ext cx="762109" cy="715952"/>
          </a:xfrm>
          <a:prstGeom prst="ellipse">
            <a:avLst/>
          </a:prstGeom>
          <a:ln w="762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02" y="857232"/>
            <a:ext cx="762109" cy="71595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71934" y="857232"/>
            <a:ext cx="762109" cy="71595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00760" y="857232"/>
            <a:ext cx="762109" cy="71595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857232"/>
            <a:ext cx="762109" cy="71595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00232" y="1714488"/>
            <a:ext cx="762109" cy="715952"/>
          </a:xfrm>
          <a:prstGeom prst="ellipse">
            <a:avLst/>
          </a:prstGeom>
          <a:ln w="9525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00364" y="1714488"/>
            <a:ext cx="762109" cy="715952"/>
          </a:xfrm>
          <a:prstGeom prst="ellipse">
            <a:avLst/>
          </a:prstGeom>
          <a:ln w="762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00496" y="1714488"/>
            <a:ext cx="762109" cy="71595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1714488"/>
            <a:ext cx="762109" cy="71595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00760" y="1714488"/>
            <a:ext cx="762109" cy="71595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00232" y="2643182"/>
            <a:ext cx="762109" cy="715952"/>
          </a:xfrm>
          <a:prstGeom prst="ellipse">
            <a:avLst/>
          </a:prstGeom>
          <a:ln w="762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00364" y="2643182"/>
            <a:ext cx="762109" cy="715952"/>
          </a:xfrm>
          <a:prstGeom prst="ellipse">
            <a:avLst/>
          </a:prstGeom>
          <a:ln w="762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00496" y="2643182"/>
            <a:ext cx="762109" cy="715952"/>
          </a:xfrm>
          <a:prstGeom prst="ellipse">
            <a:avLst/>
          </a:prstGeom>
          <a:ln w="762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2643182"/>
            <a:ext cx="762109" cy="71595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00760" y="2643182"/>
            <a:ext cx="762109" cy="71595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00232" y="3571876"/>
            <a:ext cx="762109" cy="715952"/>
          </a:xfrm>
          <a:prstGeom prst="ellipse">
            <a:avLst/>
          </a:prstGeom>
          <a:ln w="762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02" y="3571876"/>
            <a:ext cx="762109" cy="715952"/>
          </a:xfrm>
          <a:prstGeom prst="ellipse">
            <a:avLst/>
          </a:prstGeom>
          <a:ln w="762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71934" y="3571876"/>
            <a:ext cx="762109" cy="715952"/>
          </a:xfrm>
          <a:prstGeom prst="ellipse">
            <a:avLst/>
          </a:prstGeom>
          <a:ln w="762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3571876"/>
            <a:ext cx="762109" cy="715952"/>
          </a:xfrm>
          <a:prstGeom prst="ellipse">
            <a:avLst/>
          </a:prstGeom>
          <a:ln w="762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2198" y="3571876"/>
            <a:ext cx="762109" cy="71595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TextBox 28"/>
          <p:cNvSpPr txBox="1"/>
          <p:nvPr/>
        </p:nvSpPr>
        <p:spPr>
          <a:xfrm>
            <a:off x="7358082" y="928670"/>
            <a:ext cx="1499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1 + 4 =5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86644" y="1785926"/>
            <a:ext cx="1657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2 + 3 =5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15206" y="2928934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3 + 2 = 5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15206" y="3786190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4 + 1 = 5</a:t>
            </a:r>
            <a:endParaRPr lang="ru-RU" sz="3600" dirty="0">
              <a:solidFill>
                <a:schemeClr val="bg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1714480" y="1643050"/>
            <a:ext cx="514353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714480" y="2500306"/>
            <a:ext cx="521497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1785918" y="3500438"/>
            <a:ext cx="500066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10695 -0.0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16198 -0.0016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-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-0.00162 L -0.19271 -0.0016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55112E-17 L -0.17778 -0.0004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5.55112E-17 L -0.21632 -0.0004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L -0.2092 0.0006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9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07\Рабочий стол\фото\Отсканировано 05.02.2010 21-39 (7)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58082" y="4407137"/>
            <a:ext cx="1785918" cy="2450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Documents and Settings\User07\Рабочий стол\фото\Отсканировано 05.02.2010 21-39 (8)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" y="4357694"/>
            <a:ext cx="1491846" cy="2500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00166" y="500042"/>
            <a:ext cx="762109" cy="71595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00232" y="1500174"/>
            <a:ext cx="762109" cy="71595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500042"/>
            <a:ext cx="762109" cy="71595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472" y="1571612"/>
            <a:ext cx="762109" cy="71595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6116" y="285728"/>
            <a:ext cx="762109" cy="71595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28" y="1571612"/>
            <a:ext cx="762109" cy="71595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43702" y="2143116"/>
            <a:ext cx="762109" cy="71595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57950" y="500042"/>
            <a:ext cx="762109" cy="71595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7554" y="1285860"/>
            <a:ext cx="762109" cy="71595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 descr="C:\Documents and Settings\User07\Рабочий стол\фото\Отсканировано 05.02.2010 23-05.bmp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42976" y="5286388"/>
            <a:ext cx="1000131" cy="1106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5" descr="C:\Documents and Settings\User07\Рабочий стол\фото\Отсканировано 05.02.2010 23-05.bmp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6500826" y="4500570"/>
            <a:ext cx="928695" cy="1106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2071670" y="5786454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сумма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29256" y="5786454"/>
            <a:ext cx="21162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разность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00166" y="642918"/>
            <a:ext cx="729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4+1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71670" y="1571612"/>
            <a:ext cx="660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5-2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00628" y="642918"/>
            <a:ext cx="660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5-3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57554" y="357166"/>
            <a:ext cx="729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3+2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2910" y="1714488"/>
            <a:ext cx="660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5-4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28992" y="1428736"/>
            <a:ext cx="729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1+4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00628" y="1643050"/>
            <a:ext cx="729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4+2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29388" y="571480"/>
            <a:ext cx="660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5-1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6" name="Picture 3" descr="C:\Documents and Settings\User07\Рабочий стол\фото\Отсканировано 05.02.2010 21-39 (8)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357695"/>
            <a:ext cx="1491846" cy="2500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786710" y="428604"/>
            <a:ext cx="762109" cy="71595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29058" y="2500306"/>
            <a:ext cx="762109" cy="71595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00166" y="2500306"/>
            <a:ext cx="762109" cy="71595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428604"/>
            <a:ext cx="762109" cy="71595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-0.00781 0.671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3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-0.00301 L -0.01285 0.6689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3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-0.20643 0.703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" y="35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77556E-17 L -0.20035 0.6898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3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L -0.22049 0.52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26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21597 0.5439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" y="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-0.30799 0.4432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22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-0.30191 0.4502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" y="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25 0.02269 L 0.46563 0.41111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19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47586 0.40764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" y="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0.62986 0.39028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" y="195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63211 0.39722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" y="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2222E-6 L -0.00296 0.55694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7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-0.0007 0.54306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0.16354 0.56389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" y="282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0.16909 0.54653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07\Рабочий стол\фото\Отсканировано 07.02.2010 19-50 (2)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1999" y="778126"/>
            <a:ext cx="6644711" cy="4565400"/>
          </a:xfrm>
          <a:prstGeom prst="rect">
            <a:avLst/>
          </a:prstGeom>
          <a:noFill/>
        </p:spPr>
      </p:pic>
      <p:pic>
        <p:nvPicPr>
          <p:cNvPr id="3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500042"/>
            <a:ext cx="762109" cy="71595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29520" y="500042"/>
            <a:ext cx="762109" cy="71595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4857760"/>
            <a:ext cx="762109" cy="71595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58082" y="5000636"/>
            <a:ext cx="762109" cy="71595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428728" y="1785926"/>
            <a:ext cx="207170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928794" y="2928934"/>
            <a:ext cx="214314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072066" y="3357562"/>
            <a:ext cx="214314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643438" y="4572008"/>
            <a:ext cx="207170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57356" y="1928802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  +  4  = 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28860" y="3000372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  +  3 = 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8" y="3500438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4 + 1  = 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14942" y="4714884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3  + 2 =  5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" name="Picture 2" descr="C:\Documents and Settings\User07\Рабочий стол\фото\Отсканировано 08.02.2010 23-13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605341"/>
            <a:ext cx="1378357" cy="22526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320</TotalTime>
  <Words>70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я</cp:lastModifiedBy>
  <cp:revision>41</cp:revision>
  <dcterms:modified xsi:type="dcterms:W3CDTF">2014-09-29T16:56:39Z</dcterms:modified>
</cp:coreProperties>
</file>